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purdueblockandbridle@gmail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3182" y="1416027"/>
            <a:ext cx="10800522" cy="1154894"/>
          </a:xfrm>
        </p:spPr>
        <p:txBody>
          <a:bodyPr>
            <a:noAutofit/>
          </a:bodyPr>
          <a:lstStyle/>
          <a:p>
            <a:r>
              <a:rPr lang="en-US" sz="5300" dirty="0" smtClean="0">
                <a:latin typeface="Copperplate Gothic Bold" panose="020E0705020206020404" pitchFamily="34" charset="0"/>
              </a:rPr>
              <a:t>Purdue University Block &amp; Bridle</a:t>
            </a:r>
            <a:endParaRPr lang="en-US" sz="5300" dirty="0">
              <a:latin typeface="Copperplate Gothic Bold" panose="020E07050202060204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5" y="2570921"/>
            <a:ext cx="10505660" cy="2178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3986" y="5129875"/>
            <a:ext cx="2392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pperplate Gothic Bold" panose="020E0705020206020404" pitchFamily="34" charset="0"/>
              </a:rPr>
              <a:t>1.26.2016</a:t>
            </a:r>
            <a:endParaRPr lang="en-US" sz="32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Breakout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Judging Workout Committee</a:t>
            </a:r>
          </a:p>
          <a:p>
            <a:r>
              <a:rPr lang="en-US" dirty="0" smtClean="0"/>
              <a:t>Jr. Pork Day/Hog Show Committee</a:t>
            </a:r>
          </a:p>
          <a:p>
            <a:r>
              <a:rPr lang="en-US" dirty="0" smtClean="0"/>
              <a:t>Ag Week </a:t>
            </a:r>
            <a:r>
              <a:rPr lang="en-US" dirty="0" smtClean="0"/>
              <a:t>Committee/</a:t>
            </a:r>
            <a:r>
              <a:rPr lang="en-US" dirty="0" err="1" smtClean="0"/>
              <a:t>SpringFest</a:t>
            </a:r>
            <a:r>
              <a:rPr lang="en-US" dirty="0" smtClean="0"/>
              <a:t> Committee</a:t>
            </a:r>
          </a:p>
          <a:p>
            <a:r>
              <a:rPr lang="en-US" dirty="0" smtClean="0"/>
              <a:t>Tot’s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8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you next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February 9 @ Food Finders, Lafayette!</a:t>
            </a:r>
          </a:p>
          <a:p>
            <a:r>
              <a:rPr lang="en-US" dirty="0" smtClean="0"/>
              <a:t>5:30PM – 7:30PM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1210 N. 10</a:t>
            </a:r>
            <a:r>
              <a:rPr lang="en-US" baseline="30000" dirty="0" smtClean="0"/>
              <a:t>th</a:t>
            </a:r>
            <a:r>
              <a:rPr lang="en-US" dirty="0" smtClean="0"/>
              <a:t> Street</a:t>
            </a:r>
          </a:p>
          <a:p>
            <a:pPr marL="0" indent="0">
              <a:buNone/>
            </a:pPr>
            <a:r>
              <a:rPr lang="en-US" dirty="0" smtClean="0"/>
              <a:t>Lafayette,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Dates &amp;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Jan 26- Smith 108 – Coordinate spring semester committees</a:t>
            </a:r>
          </a:p>
          <a:p>
            <a:r>
              <a:rPr lang="en-US" dirty="0"/>
              <a:t>Feb 9 – Volunteer at Food Finders</a:t>
            </a:r>
          </a:p>
          <a:p>
            <a:r>
              <a:rPr lang="en-US" dirty="0"/>
              <a:t>Feb 23– Smith 108 – Swine speaker (VFD) </a:t>
            </a:r>
            <a:endParaRPr lang="en-US" dirty="0" smtClean="0"/>
          </a:p>
          <a:p>
            <a:r>
              <a:rPr lang="en-US" dirty="0" smtClean="0"/>
              <a:t>March </a:t>
            </a:r>
            <a:r>
              <a:rPr lang="en-US" dirty="0"/>
              <a:t>9– Smith 108 – Brad &amp; Lindsey </a:t>
            </a:r>
            <a:r>
              <a:rPr lang="en-US" dirty="0" err="1"/>
              <a:t>Hanewich</a:t>
            </a:r>
            <a:r>
              <a:rPr lang="en-US" dirty="0"/>
              <a:t> **</a:t>
            </a:r>
          </a:p>
          <a:p>
            <a:r>
              <a:rPr lang="en-US" dirty="0"/>
              <a:t>March 30– Smith 108 – Steer/sheep fitting contest @ ASREC **</a:t>
            </a:r>
          </a:p>
          <a:p>
            <a:r>
              <a:rPr lang="en-US" dirty="0"/>
              <a:t>April 13 – Smith 108 – Officer Election </a:t>
            </a:r>
          </a:p>
          <a:p>
            <a:r>
              <a:rPr lang="en-US" dirty="0"/>
              <a:t>April 20– Smith 108 – Spring </a:t>
            </a:r>
            <a:r>
              <a:rPr lang="en-US" dirty="0" smtClean="0"/>
              <a:t>Banquet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 meetings have a 6:30PM start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Semester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Feb 20 – ANSC 181 Club Day</a:t>
            </a:r>
          </a:p>
          <a:p>
            <a:r>
              <a:rPr lang="en-US" dirty="0"/>
              <a:t>March 4 – Jr. Pork Day </a:t>
            </a:r>
          </a:p>
          <a:p>
            <a:r>
              <a:rPr lang="en-US" dirty="0"/>
              <a:t>March 31 – April 2 – National Convention</a:t>
            </a:r>
          </a:p>
          <a:p>
            <a:r>
              <a:rPr lang="en-US" dirty="0"/>
              <a:t>April 1 – Judging </a:t>
            </a:r>
            <a:r>
              <a:rPr lang="en-US" dirty="0" smtClean="0"/>
              <a:t>Workout</a:t>
            </a:r>
          </a:p>
          <a:p>
            <a:r>
              <a:rPr lang="en-US" dirty="0"/>
              <a:t>April 4 – Tot’s </a:t>
            </a:r>
            <a:r>
              <a:rPr lang="en-US" dirty="0" smtClean="0"/>
              <a:t>Day</a:t>
            </a:r>
            <a:endParaRPr lang="en-US" dirty="0"/>
          </a:p>
          <a:p>
            <a:r>
              <a:rPr lang="en-US" dirty="0"/>
              <a:t>April 2-7 Purdue Ag Week</a:t>
            </a:r>
          </a:p>
          <a:p>
            <a:r>
              <a:rPr lang="en-US" dirty="0" smtClean="0"/>
              <a:t>April </a:t>
            </a:r>
            <a:r>
              <a:rPr lang="en-US" dirty="0"/>
              <a:t>8/9 – Spring Fest</a:t>
            </a:r>
          </a:p>
          <a:p>
            <a:r>
              <a:rPr lang="en-US" dirty="0"/>
              <a:t>April 12 – Officer Applications Due </a:t>
            </a:r>
          </a:p>
          <a:p>
            <a:r>
              <a:rPr lang="en-US" dirty="0"/>
              <a:t>April 20 – Banquet</a:t>
            </a:r>
          </a:p>
          <a:p>
            <a:r>
              <a:rPr lang="en-US" dirty="0"/>
              <a:t>May 7 – Hog Show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 – A – Meal @ Potbelly’s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February 1 from 5PM – 8PM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117 Northwestern Ave</a:t>
            </a:r>
          </a:p>
          <a:p>
            <a:pPr marL="0" indent="0">
              <a:buNone/>
            </a:pPr>
            <a:r>
              <a:rPr lang="en-US" dirty="0" smtClean="0"/>
              <a:t>West Lafayette </a:t>
            </a:r>
          </a:p>
          <a:p>
            <a:pPr marL="0" indent="0">
              <a:buNone/>
            </a:pPr>
            <a:r>
              <a:rPr lang="en-US" dirty="0" smtClean="0"/>
              <a:t>across from Panda Express!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16" y="1825625"/>
            <a:ext cx="4571168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9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T-Shirt Designs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Its time to design our club t-shirts!</a:t>
            </a:r>
            <a:endParaRPr lang="en-US" dirty="0"/>
          </a:p>
          <a:p>
            <a:r>
              <a:rPr lang="en-US" dirty="0" smtClean="0"/>
              <a:t>Email designs to </a:t>
            </a:r>
            <a:r>
              <a:rPr lang="en-US" dirty="0" smtClean="0">
                <a:hlinkClick r:id="rId2"/>
              </a:rPr>
              <a:t>purdueblockandbridle@gmail.com</a:t>
            </a:r>
            <a:endParaRPr lang="en-US" dirty="0" smtClean="0"/>
          </a:p>
          <a:p>
            <a:pPr lvl="1"/>
            <a:r>
              <a:rPr lang="en-US" dirty="0" smtClean="0"/>
              <a:t>Earn points for submitting a design!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9063">
            <a:off x="7027730" y="3868772"/>
            <a:ext cx="3070425" cy="248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6166[7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7" y="0"/>
            <a:ext cx="10045521" cy="6858000"/>
          </a:xfrm>
          <a:prstGeom prst="rect">
            <a:avLst/>
          </a:prstGeom>
        </p:spPr>
      </p:pic>
      <p:pic>
        <p:nvPicPr>
          <p:cNvPr id="5" name="Picture 4" descr="Screen Shot 2016-11-14 at 10.11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7" y="0"/>
            <a:ext cx="10045522" cy="227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Convention Details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79" y="1429225"/>
            <a:ext cx="7392472" cy="5314409"/>
          </a:xfrm>
        </p:spPr>
      </p:pic>
    </p:spTree>
    <p:extLst>
      <p:ext uri="{BB962C8B-B14F-4D97-AF65-F5344CB8AC3E}">
        <p14:creationId xmlns:p14="http://schemas.microsoft.com/office/powerpoint/2010/main" val="32834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Paying for National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40+ points = 35% discount, $162.50</a:t>
            </a:r>
          </a:p>
          <a:p>
            <a:r>
              <a:rPr lang="en-US" dirty="0" smtClean="0"/>
              <a:t>30-39.5 points = 30% discount, $175</a:t>
            </a:r>
          </a:p>
          <a:p>
            <a:r>
              <a:rPr lang="en-US" dirty="0" smtClean="0"/>
              <a:t>20-29.5 points = 20% discount, $200</a:t>
            </a:r>
          </a:p>
          <a:p>
            <a:r>
              <a:rPr lang="en-US" dirty="0" smtClean="0"/>
              <a:t>10-19.5 points = 10% discount, $225</a:t>
            </a:r>
          </a:p>
          <a:p>
            <a:r>
              <a:rPr lang="en-US" dirty="0" smtClean="0"/>
              <a:t>Below 10 points = no discount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Paying for National Convention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25" y="1690688"/>
            <a:ext cx="7168749" cy="4937069"/>
          </a:xfrm>
        </p:spPr>
      </p:pic>
    </p:spTree>
    <p:extLst>
      <p:ext uri="{BB962C8B-B14F-4D97-AF65-F5344CB8AC3E}">
        <p14:creationId xmlns:p14="http://schemas.microsoft.com/office/powerpoint/2010/main" val="37458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93</TotalTime>
  <Words>282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Copperplate Gothic Bold</vt:lpstr>
      <vt:lpstr>Corbel</vt:lpstr>
      <vt:lpstr>Depth</vt:lpstr>
      <vt:lpstr>Purdue University Block &amp; Bridle</vt:lpstr>
      <vt:lpstr>Meeting Dates &amp; Activities</vt:lpstr>
      <vt:lpstr>Semester Events</vt:lpstr>
      <vt:lpstr>Skip – A – Meal @ Potbelly’s</vt:lpstr>
      <vt:lpstr>T-Shirt Designs </vt:lpstr>
      <vt:lpstr>PowerPoint Presentation</vt:lpstr>
      <vt:lpstr>National Convention Details</vt:lpstr>
      <vt:lpstr>Paying for National Convention</vt:lpstr>
      <vt:lpstr>Paying for National Convention</vt:lpstr>
      <vt:lpstr>Committee Breakout Session</vt:lpstr>
      <vt:lpstr>See you next time…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Purdue University Block &amp; Bridle</dc:title>
  <dc:creator>Marissa Lorenz</dc:creator>
  <cp:lastModifiedBy>Lorenz, Marissa E</cp:lastModifiedBy>
  <cp:revision>6</cp:revision>
  <dcterms:created xsi:type="dcterms:W3CDTF">2017-01-26T01:06:05Z</dcterms:created>
  <dcterms:modified xsi:type="dcterms:W3CDTF">2017-01-27T00:22:13Z</dcterms:modified>
</cp:coreProperties>
</file>