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3" r:id="rId7"/>
    <p:sldId id="264" r:id="rId8"/>
    <p:sldId id="258" r:id="rId9"/>
    <p:sldId id="262" r:id="rId10"/>
    <p:sldId id="260" r:id="rId11"/>
    <p:sldId id="261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2/23/2017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2/23/2017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2/23/2017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11" y="1219200"/>
            <a:ext cx="11201400" cy="1371600"/>
          </a:xfrm>
        </p:spPr>
        <p:txBody>
          <a:bodyPr/>
          <a:lstStyle/>
          <a:p>
            <a:r>
              <a:rPr lang="en-US" dirty="0" smtClean="0"/>
              <a:t>Purdue University Block &amp; Bridle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29" y="3048000"/>
            <a:ext cx="8131765" cy="16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 everyone who helped out at Food Finders</a:t>
            </a:r>
          </a:p>
          <a:p>
            <a:r>
              <a:rPr lang="en-US" dirty="0" smtClean="0"/>
              <a:t>Club T-shirts</a:t>
            </a:r>
          </a:p>
          <a:p>
            <a:r>
              <a:rPr lang="en-US" dirty="0" smtClean="0"/>
              <a:t>National Convention Updates</a:t>
            </a:r>
          </a:p>
          <a:p>
            <a:r>
              <a:rPr lang="en-US" dirty="0" smtClean="0"/>
              <a:t>If you are a new member, please see Jen or Morgan M.</a:t>
            </a:r>
          </a:p>
          <a:p>
            <a:r>
              <a:rPr lang="en-US" dirty="0" smtClean="0"/>
              <a:t>Block &amp; Bridle Snapchat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914400"/>
            <a:ext cx="5547838" cy="5410200"/>
          </a:xfrm>
        </p:spPr>
      </p:pic>
    </p:spTree>
    <p:extLst>
      <p:ext uri="{BB962C8B-B14F-4D97-AF65-F5344CB8AC3E}">
        <p14:creationId xmlns:p14="http://schemas.microsoft.com/office/powerpoint/2010/main" val="37791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5455"/>
          <a:stretch/>
        </p:blipFill>
        <p:spPr>
          <a:xfrm>
            <a:off x="3732212" y="1981200"/>
            <a:ext cx="4455472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Annual Block &amp; Bridle Steer &amp; Sheep Fitting Contest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 March 30 @ ASREC</a:t>
            </a:r>
          </a:p>
          <a:p>
            <a:r>
              <a:rPr lang="en-US" dirty="0" smtClean="0"/>
              <a:t>Teams comprised of 2 advanced and 2 novice members</a:t>
            </a:r>
          </a:p>
          <a:p>
            <a:r>
              <a:rPr lang="en-US" dirty="0" smtClean="0"/>
              <a:t>Animals will be show livestock from Oklahoma Youth Expo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Philanthropy Event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Cancer by the Horns</a:t>
            </a:r>
          </a:p>
          <a:p>
            <a:r>
              <a:rPr lang="en-US" dirty="0" smtClean="0"/>
              <a:t>Purdue Challenge 5K</a:t>
            </a:r>
          </a:p>
          <a:p>
            <a:r>
              <a:rPr lang="en-US" dirty="0" smtClean="0"/>
              <a:t>Saturday April 8</a:t>
            </a:r>
          </a:p>
        </p:txBody>
      </p:sp>
      <p:sp>
        <p:nvSpPr>
          <p:cNvPr id="4" name="AutoShape 2" descr="https://d5wwj7hogtwx9.cloudfront.net/account_photos/2017-02-12_22-07-37_team_58a122e672745.jpg"/>
          <p:cNvSpPr>
            <a:spLocks noChangeAspect="1" noChangeArrowheads="1"/>
          </p:cNvSpPr>
          <p:nvPr/>
        </p:nvSpPr>
        <p:spPr bwMode="auto">
          <a:xfrm>
            <a:off x="114300" y="-2370138"/>
            <a:ext cx="4657725" cy="46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5wwj7hogtwx9.cloudfront.net/account_photos/2017-02-12_22-07-37_team_58a122e672745.jpg"/>
          <p:cNvSpPr>
            <a:spLocks noChangeAspect="1" noChangeArrowheads="1"/>
          </p:cNvSpPr>
          <p:nvPr/>
        </p:nvSpPr>
        <p:spPr bwMode="auto">
          <a:xfrm>
            <a:off x="266700" y="-2217738"/>
            <a:ext cx="4657725" cy="46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d5wwj7hogtwx9.cloudfront.net/account_photos/2017-02-12_22-07-37_team_58a122e672745.jpg"/>
          <p:cNvSpPr>
            <a:spLocks noChangeAspect="1" noChangeArrowheads="1"/>
          </p:cNvSpPr>
          <p:nvPr/>
        </p:nvSpPr>
        <p:spPr bwMode="auto">
          <a:xfrm>
            <a:off x="419100" y="-2065338"/>
            <a:ext cx="4657725" cy="46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412" y="1828800"/>
            <a:ext cx="46577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Spring Banquet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Thursday, April 20 @ the Beck Center</a:t>
            </a:r>
          </a:p>
          <a:p>
            <a:r>
              <a:rPr lang="en-US" dirty="0" smtClean="0"/>
              <a:t>6:00PM</a:t>
            </a:r>
          </a:p>
          <a:p>
            <a:r>
              <a:rPr lang="en-US" dirty="0" smtClean="0"/>
              <a:t>Catered meal, club awards, industry 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Tonight’s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Miller, DVM</a:t>
            </a:r>
          </a:p>
          <a:p>
            <a:r>
              <a:rPr lang="en-US" dirty="0" smtClean="0"/>
              <a:t>Four Star Veterinarian Service, Stoney Creek Veterinary Service and </a:t>
            </a:r>
            <a:r>
              <a:rPr lang="en-US" dirty="0" err="1" smtClean="0"/>
              <a:t>Consulation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3374801"/>
            <a:ext cx="7304733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89</TotalTime>
  <Words>125</Words>
  <Application>Microsoft Office PowerPoint</Application>
  <PresentationFormat>Custom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</vt:lpstr>
      <vt:lpstr>Woodgrain 16x9</vt:lpstr>
      <vt:lpstr>Purdue University Block &amp; Bridle</vt:lpstr>
      <vt:lpstr>Welcome…</vt:lpstr>
      <vt:lpstr>PowerPoint Presentation</vt:lpstr>
      <vt:lpstr>PowerPoint Presentation</vt:lpstr>
      <vt:lpstr>1st Annual Block &amp; Bridle Steer &amp; Sheep Fitting Contest </vt:lpstr>
      <vt:lpstr>Club Philanthropy Event </vt:lpstr>
      <vt:lpstr>2017 Spring Banquet</vt:lpstr>
      <vt:lpstr>Tonight’s Speaker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Purdue University Block &amp; Bridle</dc:title>
  <dc:creator>Marissa Lorenz</dc:creator>
  <cp:lastModifiedBy>Lorenz, Marissa E</cp:lastModifiedBy>
  <cp:revision>6</cp:revision>
  <dcterms:created xsi:type="dcterms:W3CDTF">2017-02-21T22:55:07Z</dcterms:created>
  <dcterms:modified xsi:type="dcterms:W3CDTF">2017-02-24T00:23:55Z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