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5" r:id="rId7"/>
    <p:sldId id="263" r:id="rId8"/>
    <p:sldId id="264" r:id="rId9"/>
    <p:sldId id="258" r:id="rId10"/>
    <p:sldId id="262" r:id="rId11"/>
    <p:sldId id="260" r:id="rId12"/>
    <p:sldId id="26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3/1/2017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3/1/2017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1DC1F7-A9E9-4D8B-8C97-C74523B2CF2A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609600"/>
            <a:ext cx="11201400" cy="1371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Purdue </a:t>
            </a:r>
            <a:r>
              <a:rPr lang="en-US" sz="6000" dirty="0" smtClean="0"/>
              <a:t>University Block </a:t>
            </a:r>
            <a:r>
              <a:rPr lang="en-US" sz="6000" dirty="0" smtClean="0"/>
              <a:t>&amp; Bridle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29" y="2362200"/>
            <a:ext cx="8131765" cy="16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</a:t>
            </a:r>
            <a:r>
              <a:rPr lang="en-US" dirty="0" smtClean="0"/>
              <a:t>T-shirts</a:t>
            </a:r>
          </a:p>
          <a:p>
            <a:r>
              <a:rPr lang="en-US" dirty="0" smtClean="0"/>
              <a:t>National Convention Updates</a:t>
            </a:r>
          </a:p>
          <a:p>
            <a:r>
              <a:rPr lang="en-US" dirty="0" smtClean="0"/>
              <a:t>If you are a new member, please see Jen or Morgan M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4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Breakouts and 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out into your respective committees for 5-10 minutes….</a:t>
            </a:r>
          </a:p>
          <a:p>
            <a:r>
              <a:rPr lang="en-US" dirty="0" smtClean="0"/>
              <a:t>- Hog Show</a:t>
            </a:r>
          </a:p>
          <a:p>
            <a:r>
              <a:rPr lang="en-US" dirty="0" smtClean="0"/>
              <a:t>- Judging Workout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SpringFest</a:t>
            </a:r>
            <a:r>
              <a:rPr lang="en-US" dirty="0" smtClean="0"/>
              <a:t>/Ag Week</a:t>
            </a:r>
          </a:p>
          <a:p>
            <a:r>
              <a:rPr lang="en-US" dirty="0" smtClean="0"/>
              <a:t>- Tot’s Day</a:t>
            </a:r>
          </a:p>
          <a:p>
            <a:endParaRPr lang="en-US" dirty="0" smtClean="0"/>
          </a:p>
          <a:p>
            <a:r>
              <a:rPr lang="en-US" dirty="0" smtClean="0"/>
              <a:t>Have 1 person be prepared to give a 1 minute group update to the club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533400"/>
            <a:ext cx="5410200" cy="5275977"/>
          </a:xfrm>
        </p:spPr>
      </p:pic>
    </p:spTree>
    <p:extLst>
      <p:ext uri="{BB962C8B-B14F-4D97-AF65-F5344CB8AC3E}">
        <p14:creationId xmlns:p14="http://schemas.microsoft.com/office/powerpoint/2010/main" val="37791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Block &amp; Bridle on Snapchat!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5455"/>
          <a:stretch/>
        </p:blipFill>
        <p:spPr>
          <a:xfrm>
            <a:off x="3732212" y="1981200"/>
            <a:ext cx="4455472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Block &amp; Bridle Steer &amp; Sheep Fitting Contest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March 30 @ ASREC</a:t>
            </a:r>
          </a:p>
          <a:p>
            <a:r>
              <a:rPr lang="en-US" dirty="0" smtClean="0"/>
              <a:t>Teams comprised of 2 advanced and 2 novice members</a:t>
            </a:r>
          </a:p>
          <a:p>
            <a:r>
              <a:rPr lang="en-US" dirty="0" smtClean="0"/>
              <a:t>Animals will be show livestock from Oklahoma Youth Expo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Philanthropy Event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Cancer by the Horns</a:t>
            </a:r>
          </a:p>
          <a:p>
            <a:r>
              <a:rPr lang="en-US" dirty="0" smtClean="0"/>
              <a:t>Purdue Challenge 5K</a:t>
            </a:r>
          </a:p>
          <a:p>
            <a:r>
              <a:rPr lang="en-US" dirty="0" smtClean="0"/>
              <a:t>Saturday April 8</a:t>
            </a:r>
          </a:p>
        </p:txBody>
      </p:sp>
      <p:sp>
        <p:nvSpPr>
          <p:cNvPr id="4" name="AutoShape 2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114300" y="-23701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266700" y="-22177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419100" y="-20653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1828800"/>
            <a:ext cx="4657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Spring Banquet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April 20 @ the Beck Center</a:t>
            </a:r>
          </a:p>
          <a:p>
            <a:r>
              <a:rPr lang="en-US" dirty="0" smtClean="0"/>
              <a:t>6:00PM</a:t>
            </a:r>
          </a:p>
          <a:p>
            <a:r>
              <a:rPr lang="en-US" dirty="0" smtClean="0"/>
              <a:t>Catered meal, club awards, industry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95</TotalTime>
  <Words>143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Century</vt:lpstr>
      <vt:lpstr>Retrospect</vt:lpstr>
      <vt:lpstr>Purdue University Block &amp; Bridle</vt:lpstr>
      <vt:lpstr>Welcome…</vt:lpstr>
      <vt:lpstr>Committee Breakouts and Reports </vt:lpstr>
      <vt:lpstr>PowerPoint Presentation</vt:lpstr>
      <vt:lpstr>Add Block &amp; Bridle on Snapchat!</vt:lpstr>
      <vt:lpstr>1st Annual Block &amp; Bridle Steer &amp; Sheep Fitting Contest </vt:lpstr>
      <vt:lpstr>Club Philanthropy Event </vt:lpstr>
      <vt:lpstr>2017 Spring Banquet</vt:lpstr>
      <vt:lpstr>Tonight’s Speaker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University Block &amp; Bridle</dc:title>
  <dc:creator>Marissa Lorenz</dc:creator>
  <cp:lastModifiedBy>Marissa Lorenz</cp:lastModifiedBy>
  <cp:revision>7</cp:revision>
  <dcterms:created xsi:type="dcterms:W3CDTF">2017-02-21T22:55:07Z</dcterms:created>
  <dcterms:modified xsi:type="dcterms:W3CDTF">2017-03-02T02:06:28Z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